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0" r:id="rId5"/>
    <p:sldId id="262" r:id="rId6"/>
    <p:sldId id="263" r:id="rId7"/>
    <p:sldId id="258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2DD3B-0A7F-4A77-B671-48005DB1C0F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A40123-69BA-4783-9FDB-6EBE452F2708}">
      <dgm:prSet phldrT="[Текст]" custT="1"/>
      <dgm:spPr/>
      <dgm:t>
        <a:bodyPr/>
        <a:lstStyle/>
        <a:p>
          <a:r>
            <a:rPr lang="ru-RU" sz="1400" dirty="0" smtClean="0"/>
            <a:t>игровые</a:t>
          </a:r>
          <a:endParaRPr lang="ru-RU" sz="1400" dirty="0"/>
        </a:p>
      </dgm:t>
    </dgm:pt>
    <dgm:pt modelId="{5EFB39D2-89F5-4151-ADD8-E89A36236E48}" type="parTrans" cxnId="{4DA4F97A-2635-4BD2-973D-14C2A892DBBC}">
      <dgm:prSet/>
      <dgm:spPr/>
      <dgm:t>
        <a:bodyPr/>
        <a:lstStyle/>
        <a:p>
          <a:endParaRPr lang="ru-RU"/>
        </a:p>
      </dgm:t>
    </dgm:pt>
    <dgm:pt modelId="{7AEF1A2B-3523-4C81-996D-D81348DD2541}" type="sibTrans" cxnId="{4DA4F97A-2635-4BD2-973D-14C2A892DBBC}">
      <dgm:prSet/>
      <dgm:spPr/>
      <dgm:t>
        <a:bodyPr/>
        <a:lstStyle/>
        <a:p>
          <a:endParaRPr lang="ru-RU"/>
        </a:p>
      </dgm:t>
    </dgm:pt>
    <dgm:pt modelId="{413F579B-CD7A-4298-92F7-FC4AEEAD1AEC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Объявление о розыске</a:t>
          </a:r>
          <a:endParaRPr lang="ru-RU" sz="1400" dirty="0"/>
        </a:p>
      </dgm:t>
    </dgm:pt>
    <dgm:pt modelId="{78BA240B-25B1-40B6-9938-62DB5243BEF6}" type="parTrans" cxnId="{F4777963-FCAB-4433-8E6A-BF8F48DB4C8E}">
      <dgm:prSet/>
      <dgm:spPr/>
      <dgm:t>
        <a:bodyPr/>
        <a:lstStyle/>
        <a:p>
          <a:endParaRPr lang="ru-RU"/>
        </a:p>
      </dgm:t>
    </dgm:pt>
    <dgm:pt modelId="{A8EDFC41-7B20-4388-A4D1-E7E748FFA79A}" type="sibTrans" cxnId="{F4777963-FCAB-4433-8E6A-BF8F48DB4C8E}">
      <dgm:prSet/>
      <dgm:spPr/>
      <dgm:t>
        <a:bodyPr/>
        <a:lstStyle/>
        <a:p>
          <a:endParaRPr lang="ru-RU"/>
        </a:p>
      </dgm:t>
    </dgm:pt>
    <dgm:pt modelId="{FD20CBB2-6086-4445-8826-D50FD11DCEF3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Бюро находок</a:t>
          </a:r>
          <a:endParaRPr lang="ru-RU" sz="1400" dirty="0"/>
        </a:p>
      </dgm:t>
    </dgm:pt>
    <dgm:pt modelId="{80E31B17-7F35-46A9-AFCE-C22FA6511E25}" type="parTrans" cxnId="{D2475F83-A0EC-47A8-A48C-8060C23183EF}">
      <dgm:prSet/>
      <dgm:spPr/>
      <dgm:t>
        <a:bodyPr/>
        <a:lstStyle/>
        <a:p>
          <a:endParaRPr lang="ru-RU"/>
        </a:p>
      </dgm:t>
    </dgm:pt>
    <dgm:pt modelId="{DA2AF8FF-28A6-4779-A04D-F76791678EE2}" type="sibTrans" cxnId="{D2475F83-A0EC-47A8-A48C-8060C23183EF}">
      <dgm:prSet/>
      <dgm:spPr/>
      <dgm:t>
        <a:bodyPr/>
        <a:lstStyle/>
        <a:p>
          <a:endParaRPr lang="ru-RU"/>
        </a:p>
      </dgm:t>
    </dgm:pt>
    <dgm:pt modelId="{4A1D8A2A-C1BF-47C6-87A8-CFDA0ECC4AD8}">
      <dgm:prSet phldrT="[Текст]" custT="1"/>
      <dgm:spPr/>
      <dgm:t>
        <a:bodyPr/>
        <a:lstStyle/>
        <a:p>
          <a:r>
            <a:rPr lang="ru-RU" sz="1400" dirty="0" smtClean="0"/>
            <a:t>на понимание содержания текста</a:t>
          </a:r>
          <a:endParaRPr lang="ru-RU" sz="1400" dirty="0"/>
        </a:p>
      </dgm:t>
    </dgm:pt>
    <dgm:pt modelId="{B9DF85DB-2430-4610-B34C-D8B920131CBA}" type="parTrans" cxnId="{8AF1F97E-CE5E-4A05-8D3F-7B51A6D6B77C}">
      <dgm:prSet/>
      <dgm:spPr/>
      <dgm:t>
        <a:bodyPr/>
        <a:lstStyle/>
        <a:p>
          <a:endParaRPr lang="ru-RU"/>
        </a:p>
      </dgm:t>
    </dgm:pt>
    <dgm:pt modelId="{D2A59F52-ADBB-4AA3-83B1-AAEC6CC919DD}" type="sibTrans" cxnId="{8AF1F97E-CE5E-4A05-8D3F-7B51A6D6B77C}">
      <dgm:prSet/>
      <dgm:spPr/>
      <dgm:t>
        <a:bodyPr/>
        <a:lstStyle/>
        <a:p>
          <a:endParaRPr lang="ru-RU"/>
        </a:p>
      </dgm:t>
    </dgm:pt>
    <dgm:pt modelId="{27E0C79D-8A50-4DCA-95CC-FCCC552AB5A0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Расположи события в хронологическом порядке</a:t>
          </a:r>
          <a:endParaRPr lang="ru-RU" sz="1400" dirty="0"/>
        </a:p>
      </dgm:t>
    </dgm:pt>
    <dgm:pt modelId="{54378E92-E19D-48CA-8ECE-B78DD3F0CDCB}" type="parTrans" cxnId="{CCEC9C4B-7E5A-4B9C-9357-0C858AFB2069}">
      <dgm:prSet/>
      <dgm:spPr/>
      <dgm:t>
        <a:bodyPr/>
        <a:lstStyle/>
        <a:p>
          <a:endParaRPr lang="ru-RU"/>
        </a:p>
      </dgm:t>
    </dgm:pt>
    <dgm:pt modelId="{62891E47-3A17-4D2D-BB00-C90CA665602B}" type="sibTrans" cxnId="{CCEC9C4B-7E5A-4B9C-9357-0C858AFB2069}">
      <dgm:prSet/>
      <dgm:spPr/>
      <dgm:t>
        <a:bodyPr/>
        <a:lstStyle/>
        <a:p>
          <a:endParaRPr lang="ru-RU"/>
        </a:p>
      </dgm:t>
    </dgm:pt>
    <dgm:pt modelId="{6C7797B5-7158-4F6C-9007-EBC8350CF658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Кто это сказал? В какой ситуации?</a:t>
          </a:r>
          <a:endParaRPr lang="ru-RU" sz="1400" dirty="0"/>
        </a:p>
      </dgm:t>
    </dgm:pt>
    <dgm:pt modelId="{EB4C19F5-B5A6-4ED4-A0D6-4D773A7DB211}" type="parTrans" cxnId="{69DDC81D-B010-4834-AC41-BA7150D201BD}">
      <dgm:prSet/>
      <dgm:spPr/>
      <dgm:t>
        <a:bodyPr/>
        <a:lstStyle/>
        <a:p>
          <a:endParaRPr lang="ru-RU"/>
        </a:p>
      </dgm:t>
    </dgm:pt>
    <dgm:pt modelId="{879934D6-5234-4D27-8C0F-886682C0E337}" type="sibTrans" cxnId="{69DDC81D-B010-4834-AC41-BA7150D201BD}">
      <dgm:prSet/>
      <dgm:spPr/>
      <dgm:t>
        <a:bodyPr/>
        <a:lstStyle/>
        <a:p>
          <a:endParaRPr lang="ru-RU"/>
        </a:p>
      </dgm:t>
    </dgm:pt>
    <dgm:pt modelId="{DE7B540A-76FA-4D13-B7C8-4B6458CA924F}">
      <dgm:prSet phldrT="[Текст]" custT="1"/>
      <dgm:spPr/>
      <dgm:t>
        <a:bodyPr/>
        <a:lstStyle/>
        <a:p>
          <a:r>
            <a:rPr lang="ru-RU" sz="1400" dirty="0" smtClean="0"/>
            <a:t>дискуссионные</a:t>
          </a:r>
          <a:endParaRPr lang="ru-RU" sz="1400" dirty="0"/>
        </a:p>
      </dgm:t>
    </dgm:pt>
    <dgm:pt modelId="{FE4ED56D-33E1-49F9-A82A-8235D156B0D9}" type="parTrans" cxnId="{59239247-C225-458F-88E7-386E6AAADCD0}">
      <dgm:prSet/>
      <dgm:spPr/>
      <dgm:t>
        <a:bodyPr/>
        <a:lstStyle/>
        <a:p>
          <a:endParaRPr lang="ru-RU"/>
        </a:p>
      </dgm:t>
    </dgm:pt>
    <dgm:pt modelId="{9F8E2F60-C516-4179-A81D-15B8FFB80683}" type="sibTrans" cxnId="{59239247-C225-458F-88E7-386E6AAADCD0}">
      <dgm:prSet/>
      <dgm:spPr/>
      <dgm:t>
        <a:bodyPr/>
        <a:lstStyle/>
        <a:p>
          <a:endParaRPr lang="ru-RU"/>
        </a:p>
      </dgm:t>
    </dgm:pt>
    <dgm:pt modelId="{33592925-AB63-447B-B036-3590765E9263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Подбор эпиграфа</a:t>
          </a:r>
          <a:endParaRPr lang="ru-RU" sz="1400" dirty="0"/>
        </a:p>
      </dgm:t>
    </dgm:pt>
    <dgm:pt modelId="{4F8C93EA-31D5-490B-B64B-87175B0F3E59}" type="parTrans" cxnId="{619361A7-96BA-4CA7-9BB0-1F75CBEAA65F}">
      <dgm:prSet/>
      <dgm:spPr/>
      <dgm:t>
        <a:bodyPr/>
        <a:lstStyle/>
        <a:p>
          <a:endParaRPr lang="ru-RU"/>
        </a:p>
      </dgm:t>
    </dgm:pt>
    <dgm:pt modelId="{6F63B596-EB13-4C39-97DB-143DBF62A2C9}" type="sibTrans" cxnId="{619361A7-96BA-4CA7-9BB0-1F75CBEAA65F}">
      <dgm:prSet/>
      <dgm:spPr/>
      <dgm:t>
        <a:bodyPr/>
        <a:lstStyle/>
        <a:p>
          <a:endParaRPr lang="ru-RU"/>
        </a:p>
      </dgm:t>
    </dgm:pt>
    <dgm:pt modelId="{E700CF95-949C-4EE8-9B57-49A95E916745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Личностные изменения героя</a:t>
          </a:r>
          <a:endParaRPr lang="ru-RU" sz="1400" dirty="0"/>
        </a:p>
      </dgm:t>
    </dgm:pt>
    <dgm:pt modelId="{561B7A08-3835-449E-82C9-E35EE2AF0804}" type="parTrans" cxnId="{6C217326-97C7-4DB1-9D51-3BF4F4D503B2}">
      <dgm:prSet/>
      <dgm:spPr/>
      <dgm:t>
        <a:bodyPr/>
        <a:lstStyle/>
        <a:p>
          <a:endParaRPr lang="ru-RU"/>
        </a:p>
      </dgm:t>
    </dgm:pt>
    <dgm:pt modelId="{8BBBC966-342D-4021-B187-15D88C0F533E}" type="sibTrans" cxnId="{6C217326-97C7-4DB1-9D51-3BF4F4D503B2}">
      <dgm:prSet/>
      <dgm:spPr/>
      <dgm:t>
        <a:bodyPr/>
        <a:lstStyle/>
        <a:p>
          <a:endParaRPr lang="ru-RU"/>
        </a:p>
      </dgm:t>
    </dgm:pt>
    <dgm:pt modelId="{702DB1F8-A885-4F7B-9BB8-886DFDBF1011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Создание киносценария</a:t>
          </a:r>
          <a:endParaRPr lang="ru-RU" sz="1400" dirty="0"/>
        </a:p>
      </dgm:t>
    </dgm:pt>
    <dgm:pt modelId="{AD9C1045-9402-4EF9-98CE-64BFE6A2B618}" type="parTrans" cxnId="{25CF941B-9D63-4133-9E5C-D6DE592FBCDE}">
      <dgm:prSet/>
      <dgm:spPr/>
      <dgm:t>
        <a:bodyPr/>
        <a:lstStyle/>
        <a:p>
          <a:endParaRPr lang="ru-RU"/>
        </a:p>
      </dgm:t>
    </dgm:pt>
    <dgm:pt modelId="{EE7013BC-B113-4AFC-8EBE-2584FFE17206}" type="sibTrans" cxnId="{25CF941B-9D63-4133-9E5C-D6DE592FBCDE}">
      <dgm:prSet/>
      <dgm:spPr/>
      <dgm:t>
        <a:bodyPr/>
        <a:lstStyle/>
        <a:p>
          <a:endParaRPr lang="ru-RU"/>
        </a:p>
      </dgm:t>
    </dgm:pt>
    <dgm:pt modelId="{F2242F31-DB62-4EEA-9308-3F0B05C5D0C3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Кроссворд и т.д.</a:t>
          </a:r>
          <a:endParaRPr lang="ru-RU" sz="1400" dirty="0"/>
        </a:p>
      </dgm:t>
    </dgm:pt>
    <dgm:pt modelId="{24C7F7A0-EFAC-4C0E-B10D-66F4C656E0BB}" type="parTrans" cxnId="{5708F543-5017-40FD-A651-FDD5B231DA32}">
      <dgm:prSet/>
      <dgm:spPr/>
      <dgm:t>
        <a:bodyPr/>
        <a:lstStyle/>
        <a:p>
          <a:endParaRPr lang="ru-RU"/>
        </a:p>
      </dgm:t>
    </dgm:pt>
    <dgm:pt modelId="{98A1D123-5F9C-4405-BF67-C29813010B71}" type="sibTrans" cxnId="{5708F543-5017-40FD-A651-FDD5B231DA32}">
      <dgm:prSet/>
      <dgm:spPr/>
      <dgm:t>
        <a:bodyPr/>
        <a:lstStyle/>
        <a:p>
          <a:endParaRPr lang="ru-RU"/>
        </a:p>
      </dgm:t>
    </dgm:pt>
    <dgm:pt modelId="{2622CD53-AAAB-4753-8B6A-E5B9481398EE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Выбери иллюстрацию, которая подходит/ не подходит к тексту</a:t>
          </a:r>
          <a:endParaRPr lang="ru-RU" sz="1400" dirty="0"/>
        </a:p>
      </dgm:t>
    </dgm:pt>
    <dgm:pt modelId="{DF7AC044-2074-41BD-B264-1D6331A56508}" type="parTrans" cxnId="{4AF96B7E-1D3B-46A3-837C-7BF05ADE7FBA}">
      <dgm:prSet/>
      <dgm:spPr/>
      <dgm:t>
        <a:bodyPr/>
        <a:lstStyle/>
        <a:p>
          <a:endParaRPr lang="ru-RU"/>
        </a:p>
      </dgm:t>
    </dgm:pt>
    <dgm:pt modelId="{9175C27F-91D8-4006-A687-D97B05C4FD58}" type="sibTrans" cxnId="{4AF96B7E-1D3B-46A3-837C-7BF05ADE7FBA}">
      <dgm:prSet/>
      <dgm:spPr/>
      <dgm:t>
        <a:bodyPr/>
        <a:lstStyle/>
        <a:p>
          <a:endParaRPr lang="ru-RU"/>
        </a:p>
      </dgm:t>
    </dgm:pt>
    <dgm:pt modelId="{93383D02-9A38-427B-A63D-7AB0AAC63B45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Кто и когда был удивлен, расстроен, рассержен, испуган?</a:t>
          </a:r>
          <a:endParaRPr lang="ru-RU" sz="1400" dirty="0"/>
        </a:p>
      </dgm:t>
    </dgm:pt>
    <dgm:pt modelId="{3282ECB9-A0C9-442B-800B-99F10034A874}" type="parTrans" cxnId="{998674D9-E17B-482E-889D-5DC7F2D98564}">
      <dgm:prSet/>
      <dgm:spPr/>
      <dgm:t>
        <a:bodyPr/>
        <a:lstStyle/>
        <a:p>
          <a:endParaRPr lang="ru-RU"/>
        </a:p>
      </dgm:t>
    </dgm:pt>
    <dgm:pt modelId="{0C334533-286C-4387-A966-E06DE705548C}" type="sibTrans" cxnId="{998674D9-E17B-482E-889D-5DC7F2D98564}">
      <dgm:prSet/>
      <dgm:spPr/>
      <dgm:t>
        <a:bodyPr/>
        <a:lstStyle/>
        <a:p>
          <a:endParaRPr lang="ru-RU"/>
        </a:p>
      </dgm:t>
    </dgm:pt>
    <dgm:pt modelId="{E7F5F2C8-2C74-4B17-9A1D-E3C25277E89A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Причины и следствия событий</a:t>
          </a:r>
          <a:endParaRPr lang="ru-RU" sz="1400" dirty="0"/>
        </a:p>
      </dgm:t>
    </dgm:pt>
    <dgm:pt modelId="{FCF2DB5B-BC9E-425A-B22F-29088AD90859}" type="parTrans" cxnId="{AD7F9DA5-5074-4B04-AD59-F05222494798}">
      <dgm:prSet/>
      <dgm:spPr/>
      <dgm:t>
        <a:bodyPr/>
        <a:lstStyle/>
        <a:p>
          <a:endParaRPr lang="ru-RU"/>
        </a:p>
      </dgm:t>
    </dgm:pt>
    <dgm:pt modelId="{8CDBF18B-7E3B-430C-BA04-F7849D6748F1}" type="sibTrans" cxnId="{AD7F9DA5-5074-4B04-AD59-F05222494798}">
      <dgm:prSet/>
      <dgm:spPr/>
      <dgm:t>
        <a:bodyPr/>
        <a:lstStyle/>
        <a:p>
          <a:endParaRPr lang="ru-RU"/>
        </a:p>
      </dgm:t>
    </dgm:pt>
    <dgm:pt modelId="{2DD7E49A-B508-4F7A-AA05-0BCEF1D9B821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Личное отношение к поступкам героя</a:t>
          </a:r>
          <a:endParaRPr lang="ru-RU" sz="1400" dirty="0"/>
        </a:p>
      </dgm:t>
    </dgm:pt>
    <dgm:pt modelId="{8D8D1B33-0E07-41B5-B317-4AFEC126376B}" type="parTrans" cxnId="{60C1E98F-CB5C-49CF-9052-375FE36F52C8}">
      <dgm:prSet/>
      <dgm:spPr/>
      <dgm:t>
        <a:bodyPr/>
        <a:lstStyle/>
        <a:p>
          <a:endParaRPr lang="ru-RU"/>
        </a:p>
      </dgm:t>
    </dgm:pt>
    <dgm:pt modelId="{006CA103-A450-43EE-A3ED-85B58A44032C}" type="sibTrans" cxnId="{60C1E98F-CB5C-49CF-9052-375FE36F52C8}">
      <dgm:prSet/>
      <dgm:spPr/>
      <dgm:t>
        <a:bodyPr/>
        <a:lstStyle/>
        <a:p>
          <a:endParaRPr lang="ru-RU"/>
        </a:p>
      </dgm:t>
    </dgm:pt>
    <dgm:pt modelId="{A601DE71-5D45-4C89-8C87-28DC21374179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Советы героям</a:t>
          </a:r>
          <a:endParaRPr lang="ru-RU" sz="1400" dirty="0"/>
        </a:p>
      </dgm:t>
    </dgm:pt>
    <dgm:pt modelId="{7E1B7EC5-2D5E-44B5-A68B-367A6B1DDFC2}" type="parTrans" cxnId="{02FD6EBF-31FC-4FAD-A758-917665BFDCA3}">
      <dgm:prSet/>
      <dgm:spPr/>
      <dgm:t>
        <a:bodyPr/>
        <a:lstStyle/>
        <a:p>
          <a:endParaRPr lang="ru-RU"/>
        </a:p>
      </dgm:t>
    </dgm:pt>
    <dgm:pt modelId="{59F79511-F99E-4108-9A28-E4E8745F9093}" type="sibTrans" cxnId="{02FD6EBF-31FC-4FAD-A758-917665BFDCA3}">
      <dgm:prSet/>
      <dgm:spPr/>
      <dgm:t>
        <a:bodyPr/>
        <a:lstStyle/>
        <a:p>
          <a:endParaRPr lang="ru-RU"/>
        </a:p>
      </dgm:t>
    </dgm:pt>
    <dgm:pt modelId="{DFB9581C-DAD1-4BA1-9B02-B37D0C9234E5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smtClean="0"/>
            <a:t>Подбор аргументов</a:t>
          </a:r>
          <a:endParaRPr lang="ru-RU" sz="1400" dirty="0"/>
        </a:p>
      </dgm:t>
    </dgm:pt>
    <dgm:pt modelId="{FFA03409-5CC1-4763-B8AB-BF5F2E9BDD75}" type="parTrans" cxnId="{820265AB-A39B-40DD-A679-62942B6DC87D}">
      <dgm:prSet/>
      <dgm:spPr/>
      <dgm:t>
        <a:bodyPr/>
        <a:lstStyle/>
        <a:p>
          <a:endParaRPr lang="ru-RU"/>
        </a:p>
      </dgm:t>
    </dgm:pt>
    <dgm:pt modelId="{32AECB1A-670D-4E95-8237-12B96DF9C6A5}" type="sibTrans" cxnId="{820265AB-A39B-40DD-A679-62942B6DC87D}">
      <dgm:prSet/>
      <dgm:spPr/>
      <dgm:t>
        <a:bodyPr/>
        <a:lstStyle/>
        <a:p>
          <a:endParaRPr lang="ru-RU"/>
        </a:p>
      </dgm:t>
    </dgm:pt>
    <dgm:pt modelId="{6413845B-C056-4861-82A8-C1E902DFAFBD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400" dirty="0" err="1" smtClean="0"/>
            <a:t>Синквейн</a:t>
          </a:r>
          <a:endParaRPr lang="ru-RU" sz="1400" dirty="0"/>
        </a:p>
      </dgm:t>
    </dgm:pt>
    <dgm:pt modelId="{3D4A36D4-95E6-42C8-AA6F-27AFF2C2B9C0}" type="parTrans" cxnId="{CBEF51DA-44E3-4033-B0D3-C5B70BE1B183}">
      <dgm:prSet/>
      <dgm:spPr/>
      <dgm:t>
        <a:bodyPr/>
        <a:lstStyle/>
        <a:p>
          <a:endParaRPr lang="ru-RU"/>
        </a:p>
      </dgm:t>
    </dgm:pt>
    <dgm:pt modelId="{23901B74-AF61-4288-A40C-35AD6F61EF11}" type="sibTrans" cxnId="{CBEF51DA-44E3-4033-B0D3-C5B70BE1B183}">
      <dgm:prSet/>
      <dgm:spPr/>
      <dgm:t>
        <a:bodyPr/>
        <a:lstStyle/>
        <a:p>
          <a:endParaRPr lang="ru-RU"/>
        </a:p>
      </dgm:t>
    </dgm:pt>
    <dgm:pt modelId="{B52D8239-28CA-43EF-80CE-DFE6F67CE632}" type="pres">
      <dgm:prSet presAssocID="{70F2DD3B-0A7F-4A77-B671-48005DB1C0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2994C-9F10-4E87-9663-9CEDFDD62F9A}" type="pres">
      <dgm:prSet presAssocID="{B8A40123-69BA-4783-9FDB-6EBE452F2708}" presName="composite" presStyleCnt="0"/>
      <dgm:spPr/>
    </dgm:pt>
    <dgm:pt modelId="{5084E78F-841B-4BB2-928A-D457213DDF9F}" type="pres">
      <dgm:prSet presAssocID="{B8A40123-69BA-4783-9FDB-6EBE452F2708}" presName="parentText" presStyleLbl="alignNode1" presStyleIdx="0" presStyleCnt="3" custScaleY="102053" custLinFactNeighborX="-1043" custLinFactNeighborY="-126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A169-4DD3-4F27-A1D0-512F7F20E254}" type="pres">
      <dgm:prSet presAssocID="{B8A40123-69BA-4783-9FDB-6EBE452F2708}" presName="descendantText" presStyleLbl="alignAcc1" presStyleIdx="0" presStyleCnt="3" custScaleY="144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F89CD-C5E8-4F1D-857C-8847497BE517}" type="pres">
      <dgm:prSet presAssocID="{7AEF1A2B-3523-4C81-996D-D81348DD2541}" presName="sp" presStyleCnt="0"/>
      <dgm:spPr/>
    </dgm:pt>
    <dgm:pt modelId="{FF1C7E55-E0A9-46E9-9A12-05909174DCA0}" type="pres">
      <dgm:prSet presAssocID="{4A1D8A2A-C1BF-47C6-87A8-CFDA0ECC4AD8}" presName="composite" presStyleCnt="0"/>
      <dgm:spPr/>
    </dgm:pt>
    <dgm:pt modelId="{DF2253C0-2743-4A64-9D59-A8D7B7101AE6}" type="pres">
      <dgm:prSet presAssocID="{4A1D8A2A-C1BF-47C6-87A8-CFDA0ECC4AD8}" presName="parentText" presStyleLbl="alignNode1" presStyleIdx="1" presStyleCnt="3" custScaleY="124215" custLinFactNeighborX="0" custLinFactNeighborY="-155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9B001-DBEB-483B-A6BF-9F8759217705}" type="pres">
      <dgm:prSet presAssocID="{4A1D8A2A-C1BF-47C6-87A8-CFDA0ECC4AD8}" presName="descendantText" presStyleLbl="alignAcc1" presStyleIdx="1" presStyleCnt="3" custScaleY="17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FD867-AF51-47C1-B466-EF019BBCFC3D}" type="pres">
      <dgm:prSet presAssocID="{D2A59F52-ADBB-4AA3-83B1-AAEC6CC919DD}" presName="sp" presStyleCnt="0"/>
      <dgm:spPr/>
    </dgm:pt>
    <dgm:pt modelId="{06A6E35F-02FE-4195-BFBD-B6F13440419C}" type="pres">
      <dgm:prSet presAssocID="{DE7B540A-76FA-4D13-B7C8-4B6458CA924F}" presName="composite" presStyleCnt="0"/>
      <dgm:spPr/>
    </dgm:pt>
    <dgm:pt modelId="{4ACD49DC-6393-4874-A416-AF5B191DFA48}" type="pres">
      <dgm:prSet presAssocID="{DE7B540A-76FA-4D13-B7C8-4B6458CA924F}" presName="parentText" presStyleLbl="alignNode1" presStyleIdx="2" presStyleCnt="3" custScaleY="133436" custLinFactNeighborX="0" custLinFactNeighborY="-20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3C9E9-0D4F-4C15-A98E-2303D02096C1}" type="pres">
      <dgm:prSet presAssocID="{DE7B540A-76FA-4D13-B7C8-4B6458CA924F}" presName="descendantText" presStyleLbl="alignAcc1" presStyleIdx="2" presStyleCnt="3" custScaleY="241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8A8160-34E1-4C43-99A3-CE5655D525E8}" type="presOf" srcId="{E700CF95-949C-4EE8-9B57-49A95E916745}" destId="{E943C9E9-0D4F-4C15-A98E-2303D02096C1}" srcOrd="0" destOrd="3" presId="urn:microsoft.com/office/officeart/2005/8/layout/chevron2"/>
    <dgm:cxn modelId="{F4777963-FCAB-4433-8E6A-BF8F48DB4C8E}" srcId="{B8A40123-69BA-4783-9FDB-6EBE452F2708}" destId="{413F579B-CD7A-4298-92F7-FC4AEEAD1AEC}" srcOrd="0" destOrd="0" parTransId="{78BA240B-25B1-40B6-9938-62DB5243BEF6}" sibTransId="{A8EDFC41-7B20-4388-A4D1-E7E748FFA79A}"/>
    <dgm:cxn modelId="{4740F30D-393E-4C17-A53E-196B3D198E25}" type="presOf" srcId="{DE7B540A-76FA-4D13-B7C8-4B6458CA924F}" destId="{4ACD49DC-6393-4874-A416-AF5B191DFA48}" srcOrd="0" destOrd="0" presId="urn:microsoft.com/office/officeart/2005/8/layout/chevron2"/>
    <dgm:cxn modelId="{CBEF51DA-44E3-4033-B0D3-C5B70BE1B183}" srcId="{DE7B540A-76FA-4D13-B7C8-4B6458CA924F}" destId="{6413845B-C056-4861-82A8-C1E902DFAFBD}" srcOrd="6" destOrd="0" parTransId="{3D4A36D4-95E6-42C8-AA6F-27AFF2C2B9C0}" sibTransId="{23901B74-AF61-4288-A40C-35AD6F61EF11}"/>
    <dgm:cxn modelId="{AD7F9DA5-5074-4B04-AD59-F05222494798}" srcId="{DE7B540A-76FA-4D13-B7C8-4B6458CA924F}" destId="{E7F5F2C8-2C74-4B17-9A1D-E3C25277E89A}" srcOrd="1" destOrd="0" parTransId="{FCF2DB5B-BC9E-425A-B22F-29088AD90859}" sibTransId="{8CDBF18B-7E3B-430C-BA04-F7849D6748F1}"/>
    <dgm:cxn modelId="{353DD674-9796-49F0-B02C-823EA45B45C4}" type="presOf" srcId="{27E0C79D-8A50-4DCA-95CC-FCCC552AB5A0}" destId="{5369B001-DBEB-483B-A6BF-9F8759217705}" srcOrd="0" destOrd="0" presId="urn:microsoft.com/office/officeart/2005/8/layout/chevron2"/>
    <dgm:cxn modelId="{C85E39E8-FC08-40AF-9423-7C004C38A4C9}" type="presOf" srcId="{FD20CBB2-6086-4445-8826-D50FD11DCEF3}" destId="{1C1BA169-4DD3-4F27-A1D0-512F7F20E254}" srcOrd="0" destOrd="1" presId="urn:microsoft.com/office/officeart/2005/8/layout/chevron2"/>
    <dgm:cxn modelId="{CCEC9C4B-7E5A-4B9C-9357-0C858AFB2069}" srcId="{4A1D8A2A-C1BF-47C6-87A8-CFDA0ECC4AD8}" destId="{27E0C79D-8A50-4DCA-95CC-FCCC552AB5A0}" srcOrd="0" destOrd="0" parTransId="{54378E92-E19D-48CA-8ECE-B78DD3F0CDCB}" sibTransId="{62891E47-3A17-4D2D-BB00-C90CA665602B}"/>
    <dgm:cxn modelId="{FEE96B91-E09C-4959-BE7F-CE5EA893CE0D}" type="presOf" srcId="{F2242F31-DB62-4EEA-9308-3F0B05C5D0C3}" destId="{1C1BA169-4DD3-4F27-A1D0-512F7F20E254}" srcOrd="0" destOrd="3" presId="urn:microsoft.com/office/officeart/2005/8/layout/chevron2"/>
    <dgm:cxn modelId="{AD010964-1AA5-4E5B-924E-FC37551755AA}" type="presOf" srcId="{93383D02-9A38-427B-A63D-7AB0AAC63B45}" destId="{5369B001-DBEB-483B-A6BF-9F8759217705}" srcOrd="0" destOrd="3" presId="urn:microsoft.com/office/officeart/2005/8/layout/chevron2"/>
    <dgm:cxn modelId="{9AD508BF-912C-4DFB-82E6-0256D68C2D87}" type="presOf" srcId="{A601DE71-5D45-4C89-8C87-28DC21374179}" destId="{E943C9E9-0D4F-4C15-A98E-2303D02096C1}" srcOrd="0" destOrd="4" presId="urn:microsoft.com/office/officeart/2005/8/layout/chevron2"/>
    <dgm:cxn modelId="{4DA4F97A-2635-4BD2-973D-14C2A892DBBC}" srcId="{70F2DD3B-0A7F-4A77-B671-48005DB1C0FE}" destId="{B8A40123-69BA-4783-9FDB-6EBE452F2708}" srcOrd="0" destOrd="0" parTransId="{5EFB39D2-89F5-4151-ADD8-E89A36236E48}" sibTransId="{7AEF1A2B-3523-4C81-996D-D81348DD2541}"/>
    <dgm:cxn modelId="{D341751B-FB92-44F9-A099-93875C79AE45}" type="presOf" srcId="{2622CD53-AAAB-4753-8B6A-E5B9481398EE}" destId="{5369B001-DBEB-483B-A6BF-9F8759217705}" srcOrd="0" destOrd="2" presId="urn:microsoft.com/office/officeart/2005/8/layout/chevron2"/>
    <dgm:cxn modelId="{76AB9AF6-5AB7-4594-99EB-8326521D9D37}" type="presOf" srcId="{702DB1F8-A885-4F7B-9BB8-886DFDBF1011}" destId="{1C1BA169-4DD3-4F27-A1D0-512F7F20E254}" srcOrd="0" destOrd="2" presId="urn:microsoft.com/office/officeart/2005/8/layout/chevron2"/>
    <dgm:cxn modelId="{B52EC3B0-5D8F-47DE-8E56-BD21C6F1AC03}" type="presOf" srcId="{70F2DD3B-0A7F-4A77-B671-48005DB1C0FE}" destId="{B52D8239-28CA-43EF-80CE-DFE6F67CE632}" srcOrd="0" destOrd="0" presId="urn:microsoft.com/office/officeart/2005/8/layout/chevron2"/>
    <dgm:cxn modelId="{742F0E0D-B74B-45A2-BC34-E633CA9E4ECE}" type="presOf" srcId="{413F579B-CD7A-4298-92F7-FC4AEEAD1AEC}" destId="{1C1BA169-4DD3-4F27-A1D0-512F7F20E254}" srcOrd="0" destOrd="0" presId="urn:microsoft.com/office/officeart/2005/8/layout/chevron2"/>
    <dgm:cxn modelId="{22EFF175-D8D3-4C57-9B3A-3B138D28B57E}" type="presOf" srcId="{33592925-AB63-447B-B036-3590765E9263}" destId="{E943C9E9-0D4F-4C15-A98E-2303D02096C1}" srcOrd="0" destOrd="0" presId="urn:microsoft.com/office/officeart/2005/8/layout/chevron2"/>
    <dgm:cxn modelId="{8AF1F97E-CE5E-4A05-8D3F-7B51A6D6B77C}" srcId="{70F2DD3B-0A7F-4A77-B671-48005DB1C0FE}" destId="{4A1D8A2A-C1BF-47C6-87A8-CFDA0ECC4AD8}" srcOrd="1" destOrd="0" parTransId="{B9DF85DB-2430-4610-B34C-D8B920131CBA}" sibTransId="{D2A59F52-ADBB-4AA3-83B1-AAEC6CC919DD}"/>
    <dgm:cxn modelId="{764FFDB5-6292-4E07-A8EF-81FB7B97C8E6}" type="presOf" srcId="{4A1D8A2A-C1BF-47C6-87A8-CFDA0ECC4AD8}" destId="{DF2253C0-2743-4A64-9D59-A8D7B7101AE6}" srcOrd="0" destOrd="0" presId="urn:microsoft.com/office/officeart/2005/8/layout/chevron2"/>
    <dgm:cxn modelId="{619361A7-96BA-4CA7-9BB0-1F75CBEAA65F}" srcId="{DE7B540A-76FA-4D13-B7C8-4B6458CA924F}" destId="{33592925-AB63-447B-B036-3590765E9263}" srcOrd="0" destOrd="0" parTransId="{4F8C93EA-31D5-490B-B64B-87175B0F3E59}" sibTransId="{6F63B596-EB13-4C39-97DB-143DBF62A2C9}"/>
    <dgm:cxn modelId="{4AF96B7E-1D3B-46A3-837C-7BF05ADE7FBA}" srcId="{4A1D8A2A-C1BF-47C6-87A8-CFDA0ECC4AD8}" destId="{2622CD53-AAAB-4753-8B6A-E5B9481398EE}" srcOrd="2" destOrd="0" parTransId="{DF7AC044-2074-41BD-B264-1D6331A56508}" sibTransId="{9175C27F-91D8-4006-A687-D97B05C4FD58}"/>
    <dgm:cxn modelId="{59239247-C225-458F-88E7-386E6AAADCD0}" srcId="{70F2DD3B-0A7F-4A77-B671-48005DB1C0FE}" destId="{DE7B540A-76FA-4D13-B7C8-4B6458CA924F}" srcOrd="2" destOrd="0" parTransId="{FE4ED56D-33E1-49F9-A82A-8235D156B0D9}" sibTransId="{9F8E2F60-C516-4179-A81D-15B8FFB80683}"/>
    <dgm:cxn modelId="{02FD6EBF-31FC-4FAD-A758-917665BFDCA3}" srcId="{DE7B540A-76FA-4D13-B7C8-4B6458CA924F}" destId="{A601DE71-5D45-4C89-8C87-28DC21374179}" srcOrd="4" destOrd="0" parTransId="{7E1B7EC5-2D5E-44B5-A68B-367A6B1DDFC2}" sibTransId="{59F79511-F99E-4108-9A28-E4E8745F9093}"/>
    <dgm:cxn modelId="{69DDC81D-B010-4834-AC41-BA7150D201BD}" srcId="{4A1D8A2A-C1BF-47C6-87A8-CFDA0ECC4AD8}" destId="{6C7797B5-7158-4F6C-9007-EBC8350CF658}" srcOrd="1" destOrd="0" parTransId="{EB4C19F5-B5A6-4ED4-A0D6-4D773A7DB211}" sibTransId="{879934D6-5234-4D27-8C0F-886682C0E337}"/>
    <dgm:cxn modelId="{60C1E98F-CB5C-49CF-9052-375FE36F52C8}" srcId="{DE7B540A-76FA-4D13-B7C8-4B6458CA924F}" destId="{2DD7E49A-B508-4F7A-AA05-0BCEF1D9B821}" srcOrd="2" destOrd="0" parTransId="{8D8D1B33-0E07-41B5-B317-4AFEC126376B}" sibTransId="{006CA103-A450-43EE-A3ED-85B58A44032C}"/>
    <dgm:cxn modelId="{DDC96F67-32C3-4113-86BF-1284D02715DB}" type="presOf" srcId="{DFB9581C-DAD1-4BA1-9B02-B37D0C9234E5}" destId="{E943C9E9-0D4F-4C15-A98E-2303D02096C1}" srcOrd="0" destOrd="5" presId="urn:microsoft.com/office/officeart/2005/8/layout/chevron2"/>
    <dgm:cxn modelId="{5708F543-5017-40FD-A651-FDD5B231DA32}" srcId="{B8A40123-69BA-4783-9FDB-6EBE452F2708}" destId="{F2242F31-DB62-4EEA-9308-3F0B05C5D0C3}" srcOrd="3" destOrd="0" parTransId="{24C7F7A0-EFAC-4C0E-B10D-66F4C656E0BB}" sibTransId="{98A1D123-5F9C-4405-BF67-C29813010B71}"/>
    <dgm:cxn modelId="{6C217326-97C7-4DB1-9D51-3BF4F4D503B2}" srcId="{DE7B540A-76FA-4D13-B7C8-4B6458CA924F}" destId="{E700CF95-949C-4EE8-9B57-49A95E916745}" srcOrd="3" destOrd="0" parTransId="{561B7A08-3835-449E-82C9-E35EE2AF0804}" sibTransId="{8BBBC966-342D-4021-B187-15D88C0F533E}"/>
    <dgm:cxn modelId="{726B5ABC-5D7F-43B9-B92B-409EAE54139E}" type="presOf" srcId="{E7F5F2C8-2C74-4B17-9A1D-E3C25277E89A}" destId="{E943C9E9-0D4F-4C15-A98E-2303D02096C1}" srcOrd="0" destOrd="1" presId="urn:microsoft.com/office/officeart/2005/8/layout/chevron2"/>
    <dgm:cxn modelId="{D198D910-C30D-45D2-8EE7-A84FF546A17A}" type="presOf" srcId="{B8A40123-69BA-4783-9FDB-6EBE452F2708}" destId="{5084E78F-841B-4BB2-928A-D457213DDF9F}" srcOrd="0" destOrd="0" presId="urn:microsoft.com/office/officeart/2005/8/layout/chevron2"/>
    <dgm:cxn modelId="{8BEF557B-7146-4D3A-B640-E15240F8DDC6}" type="presOf" srcId="{2DD7E49A-B508-4F7A-AA05-0BCEF1D9B821}" destId="{E943C9E9-0D4F-4C15-A98E-2303D02096C1}" srcOrd="0" destOrd="2" presId="urn:microsoft.com/office/officeart/2005/8/layout/chevron2"/>
    <dgm:cxn modelId="{820265AB-A39B-40DD-A679-62942B6DC87D}" srcId="{DE7B540A-76FA-4D13-B7C8-4B6458CA924F}" destId="{DFB9581C-DAD1-4BA1-9B02-B37D0C9234E5}" srcOrd="5" destOrd="0" parTransId="{FFA03409-5CC1-4763-B8AB-BF5F2E9BDD75}" sibTransId="{32AECB1A-670D-4E95-8237-12B96DF9C6A5}"/>
    <dgm:cxn modelId="{D2475F83-A0EC-47A8-A48C-8060C23183EF}" srcId="{B8A40123-69BA-4783-9FDB-6EBE452F2708}" destId="{FD20CBB2-6086-4445-8826-D50FD11DCEF3}" srcOrd="1" destOrd="0" parTransId="{80E31B17-7F35-46A9-AFCE-C22FA6511E25}" sibTransId="{DA2AF8FF-28A6-4779-A04D-F76791678EE2}"/>
    <dgm:cxn modelId="{DF1FE3D4-3B49-4D74-9936-7E393A73363F}" type="presOf" srcId="{6C7797B5-7158-4F6C-9007-EBC8350CF658}" destId="{5369B001-DBEB-483B-A6BF-9F8759217705}" srcOrd="0" destOrd="1" presId="urn:microsoft.com/office/officeart/2005/8/layout/chevron2"/>
    <dgm:cxn modelId="{946A81AE-4A6D-4B39-8D48-31A4F763674B}" type="presOf" srcId="{6413845B-C056-4861-82A8-C1E902DFAFBD}" destId="{E943C9E9-0D4F-4C15-A98E-2303D02096C1}" srcOrd="0" destOrd="6" presId="urn:microsoft.com/office/officeart/2005/8/layout/chevron2"/>
    <dgm:cxn modelId="{998674D9-E17B-482E-889D-5DC7F2D98564}" srcId="{4A1D8A2A-C1BF-47C6-87A8-CFDA0ECC4AD8}" destId="{93383D02-9A38-427B-A63D-7AB0AAC63B45}" srcOrd="3" destOrd="0" parTransId="{3282ECB9-A0C9-442B-800B-99F10034A874}" sibTransId="{0C334533-286C-4387-A966-E06DE705548C}"/>
    <dgm:cxn modelId="{25CF941B-9D63-4133-9E5C-D6DE592FBCDE}" srcId="{B8A40123-69BA-4783-9FDB-6EBE452F2708}" destId="{702DB1F8-A885-4F7B-9BB8-886DFDBF1011}" srcOrd="2" destOrd="0" parTransId="{AD9C1045-9402-4EF9-98CE-64BFE6A2B618}" sibTransId="{EE7013BC-B113-4AFC-8EBE-2584FFE17206}"/>
    <dgm:cxn modelId="{54F69BEB-805B-42D0-8D85-1D40651A4BF7}" type="presParOf" srcId="{B52D8239-28CA-43EF-80CE-DFE6F67CE632}" destId="{77D2994C-9F10-4E87-9663-9CEDFDD62F9A}" srcOrd="0" destOrd="0" presId="urn:microsoft.com/office/officeart/2005/8/layout/chevron2"/>
    <dgm:cxn modelId="{E07B438A-440F-41F2-8040-912FD0433F34}" type="presParOf" srcId="{77D2994C-9F10-4E87-9663-9CEDFDD62F9A}" destId="{5084E78F-841B-4BB2-928A-D457213DDF9F}" srcOrd="0" destOrd="0" presId="urn:microsoft.com/office/officeart/2005/8/layout/chevron2"/>
    <dgm:cxn modelId="{52BA1B13-7B77-4D62-8EAA-63D741F0EC08}" type="presParOf" srcId="{77D2994C-9F10-4E87-9663-9CEDFDD62F9A}" destId="{1C1BA169-4DD3-4F27-A1D0-512F7F20E254}" srcOrd="1" destOrd="0" presId="urn:microsoft.com/office/officeart/2005/8/layout/chevron2"/>
    <dgm:cxn modelId="{B2845406-746D-4506-AEC0-BB09E1A2EC76}" type="presParOf" srcId="{B52D8239-28CA-43EF-80CE-DFE6F67CE632}" destId="{571F89CD-C5E8-4F1D-857C-8847497BE517}" srcOrd="1" destOrd="0" presId="urn:microsoft.com/office/officeart/2005/8/layout/chevron2"/>
    <dgm:cxn modelId="{1C2E797D-8831-4647-A721-ABB649FFBC28}" type="presParOf" srcId="{B52D8239-28CA-43EF-80CE-DFE6F67CE632}" destId="{FF1C7E55-E0A9-46E9-9A12-05909174DCA0}" srcOrd="2" destOrd="0" presId="urn:microsoft.com/office/officeart/2005/8/layout/chevron2"/>
    <dgm:cxn modelId="{CF988C88-7A7F-4839-A647-79641D8824B1}" type="presParOf" srcId="{FF1C7E55-E0A9-46E9-9A12-05909174DCA0}" destId="{DF2253C0-2743-4A64-9D59-A8D7B7101AE6}" srcOrd="0" destOrd="0" presId="urn:microsoft.com/office/officeart/2005/8/layout/chevron2"/>
    <dgm:cxn modelId="{AEFE4BC9-5748-432F-82D2-02FABDA87773}" type="presParOf" srcId="{FF1C7E55-E0A9-46E9-9A12-05909174DCA0}" destId="{5369B001-DBEB-483B-A6BF-9F8759217705}" srcOrd="1" destOrd="0" presId="urn:microsoft.com/office/officeart/2005/8/layout/chevron2"/>
    <dgm:cxn modelId="{11BE65CC-8368-4DF5-9680-745A6293521E}" type="presParOf" srcId="{B52D8239-28CA-43EF-80CE-DFE6F67CE632}" destId="{A14FD867-AF51-47C1-B466-EF019BBCFC3D}" srcOrd="3" destOrd="0" presId="urn:microsoft.com/office/officeart/2005/8/layout/chevron2"/>
    <dgm:cxn modelId="{9B3C7359-49D9-479B-8F30-2B98AB59825A}" type="presParOf" srcId="{B52D8239-28CA-43EF-80CE-DFE6F67CE632}" destId="{06A6E35F-02FE-4195-BFBD-B6F13440419C}" srcOrd="4" destOrd="0" presId="urn:microsoft.com/office/officeart/2005/8/layout/chevron2"/>
    <dgm:cxn modelId="{1C880C61-9A46-45A5-803A-606DA4154336}" type="presParOf" srcId="{06A6E35F-02FE-4195-BFBD-B6F13440419C}" destId="{4ACD49DC-6393-4874-A416-AF5B191DFA48}" srcOrd="0" destOrd="0" presId="urn:microsoft.com/office/officeart/2005/8/layout/chevron2"/>
    <dgm:cxn modelId="{7CB5DF81-2C2C-4CCA-814B-A0DD4EE90B74}" type="presParOf" srcId="{06A6E35F-02FE-4195-BFBD-B6F13440419C}" destId="{E943C9E9-0D4F-4C15-A98E-2303D02096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4E78F-841B-4BB2-928A-D457213DDF9F}">
      <dsp:nvSpPr>
        <dsp:cNvPr id="0" name=""/>
        <dsp:cNvSpPr/>
      </dsp:nvSpPr>
      <dsp:spPr>
        <a:xfrm rot="5400000">
          <a:off x="554256" y="163558"/>
          <a:ext cx="1041502" cy="714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игровые</a:t>
          </a:r>
          <a:endParaRPr lang="ru-RU" sz="1400" kern="1200" dirty="0"/>
        </a:p>
      </dsp:txBody>
      <dsp:txXfrm rot="-5400000">
        <a:off x="717815" y="357193"/>
        <a:ext cx="714385" cy="327117"/>
      </dsp:txXfrm>
    </dsp:sp>
    <dsp:sp modelId="{1C1BA169-4DD3-4F27-A1D0-512F7F20E254}">
      <dsp:nvSpPr>
        <dsp:cNvPr id="0" name=""/>
        <dsp:cNvSpPr/>
      </dsp:nvSpPr>
      <dsp:spPr>
        <a:xfrm rot="5400000">
          <a:off x="3524873" y="-2104026"/>
          <a:ext cx="998837" cy="5169282"/>
        </a:xfrm>
        <a:prstGeom prst="round2Same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Объявление о розыске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Бюро находок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киносценария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Кроссворд и т.д.</a:t>
          </a:r>
          <a:endParaRPr lang="ru-RU" sz="1400" kern="1200" dirty="0"/>
        </a:p>
      </dsp:txBody>
      <dsp:txXfrm rot="-5400000">
        <a:off x="1439651" y="29955"/>
        <a:ext cx="5120523" cy="901319"/>
      </dsp:txXfrm>
    </dsp:sp>
    <dsp:sp modelId="{DF2253C0-2743-4A64-9D59-A8D7B7101AE6}">
      <dsp:nvSpPr>
        <dsp:cNvPr id="0" name=""/>
        <dsp:cNvSpPr/>
      </dsp:nvSpPr>
      <dsp:spPr>
        <a:xfrm rot="5400000">
          <a:off x="435607" y="1312864"/>
          <a:ext cx="1293701" cy="714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понимание содержания текста</a:t>
          </a:r>
          <a:endParaRPr lang="ru-RU" sz="1400" kern="1200" dirty="0"/>
        </a:p>
      </dsp:txBody>
      <dsp:txXfrm rot="-5400000">
        <a:off x="725266" y="1380399"/>
        <a:ext cx="714385" cy="579316"/>
      </dsp:txXfrm>
    </dsp:sp>
    <dsp:sp modelId="{5369B001-DBEB-483B-A6BF-9F8759217705}">
      <dsp:nvSpPr>
        <dsp:cNvPr id="0" name=""/>
        <dsp:cNvSpPr/>
      </dsp:nvSpPr>
      <dsp:spPr>
        <a:xfrm rot="5400000">
          <a:off x="3401597" y="-919940"/>
          <a:ext cx="1223627" cy="5147520"/>
        </a:xfrm>
        <a:prstGeom prst="round2Same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Расположи события в хронологическом порядке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Кто это сказал? В какой ситуации?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Выбери иллюстрацию, которая подходит/ не подходит к тексту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Кто и когда был удивлен, расстроен, рассержен, испуган?</a:t>
          </a:r>
          <a:endParaRPr lang="ru-RU" sz="1400" kern="1200" dirty="0"/>
        </a:p>
      </dsp:txBody>
      <dsp:txXfrm rot="-5400000">
        <a:off x="1439651" y="1101739"/>
        <a:ext cx="5087787" cy="1104161"/>
      </dsp:txXfrm>
    </dsp:sp>
    <dsp:sp modelId="{4ACD49DC-6393-4874-A416-AF5B191DFA48}">
      <dsp:nvSpPr>
        <dsp:cNvPr id="0" name=""/>
        <dsp:cNvSpPr/>
      </dsp:nvSpPr>
      <dsp:spPr>
        <a:xfrm rot="5400000">
          <a:off x="344652" y="2800646"/>
          <a:ext cx="1475612" cy="714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дискуссионные</a:t>
          </a:r>
          <a:endParaRPr lang="ru-RU" sz="1400" kern="1200" dirty="0"/>
        </a:p>
      </dsp:txBody>
      <dsp:txXfrm rot="-5400000">
        <a:off x="725266" y="2777226"/>
        <a:ext cx="714385" cy="761227"/>
      </dsp:txXfrm>
    </dsp:sp>
    <dsp:sp modelId="{E943C9E9-0D4F-4C15-A98E-2303D02096C1}">
      <dsp:nvSpPr>
        <dsp:cNvPr id="0" name=""/>
        <dsp:cNvSpPr/>
      </dsp:nvSpPr>
      <dsp:spPr>
        <a:xfrm rot="5400000">
          <a:off x="2845575" y="949164"/>
          <a:ext cx="1621286" cy="4433135"/>
        </a:xfrm>
        <a:prstGeom prst="round2Same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Подбор эпиграфа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Причины и следствия событий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Личное отношение к поступкам героя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Личностные изменения героя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Советы героям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Подбор аргументов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Синквейн</a:t>
          </a:r>
          <a:endParaRPr lang="ru-RU" sz="1400" kern="1200" dirty="0"/>
        </a:p>
      </dsp:txBody>
      <dsp:txXfrm rot="-5400000">
        <a:off x="1439651" y="2434234"/>
        <a:ext cx="4353990" cy="146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052545"/>
            <a:ext cx="4536503" cy="1472799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/>
              <a:t>Баринова Лада Евгеньевна, </a:t>
            </a:r>
          </a:p>
          <a:p>
            <a:pPr algn="r"/>
            <a:r>
              <a:rPr lang="ru-RU" sz="1800" dirty="0" smtClean="0"/>
              <a:t>учитель английского языка </a:t>
            </a:r>
          </a:p>
          <a:p>
            <a:pPr algn="r"/>
            <a:r>
              <a:rPr lang="ru-RU" sz="1800" dirty="0" smtClean="0"/>
              <a:t>высшей кв. категории </a:t>
            </a:r>
          </a:p>
          <a:p>
            <a:pPr algn="r"/>
            <a:r>
              <a:rPr lang="ru-RU" sz="1800" dirty="0" smtClean="0"/>
              <a:t>МБОУ «СОШ №84»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268760"/>
            <a:ext cx="7175351" cy="37444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SchbkCyrill BT" pitchFamily="18" charset="-52"/>
                <a:cs typeface="Italic" pitchFamily="2" charset="0"/>
              </a:rPr>
              <a:t>Обучение видам чтения текстов разных жанров и стилей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SchbkCyrill BT" pitchFamily="18" charset="-52"/>
              <a:cs typeface="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07" y="1844824"/>
            <a:ext cx="656232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71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548680"/>
            <a:ext cx="648072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Виды чтения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44824"/>
            <a:ext cx="7029400" cy="41764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пониманием основного содержания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reading for gist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(просмотровое чтение)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полным пониманием содержания 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 reading for specific information</a:t>
            </a:r>
          </a:p>
          <a:p>
            <a:pPr marL="45720" indent="0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изучающее (аналитическое) чтение)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извлечением необходимо значимой информации 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reading for detail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(поисковое)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ритическое понимание информации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320480" cy="792088"/>
          </a:xfrm>
        </p:spPr>
        <p:txBody>
          <a:bodyPr/>
          <a:lstStyle/>
          <a:p>
            <a:pPr algn="just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reading for gist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6004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103687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9" y="3573016"/>
            <a:ext cx="375500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81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260648"/>
            <a:ext cx="6686129" cy="648072"/>
          </a:xfrm>
        </p:spPr>
        <p:txBody>
          <a:bodyPr/>
          <a:lstStyle/>
          <a:p>
            <a:pPr algn="just"/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reading for specific information</a:t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4993"/>
            <a:ext cx="2935982" cy="462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23907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310857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72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260648"/>
            <a:ext cx="4680519" cy="936104"/>
          </a:xfrm>
        </p:spPr>
        <p:txBody>
          <a:bodyPr/>
          <a:lstStyle/>
          <a:p>
            <a:pPr algn="just"/>
            <a:r>
              <a:rPr lang="en-US" sz="4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reading for detail 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00619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90" y="358526"/>
            <a:ext cx="2865112" cy="587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97918"/>
            <a:ext cx="2736304" cy="155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22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31792939"/>
              </p:ext>
            </p:extLst>
          </p:nvPr>
        </p:nvGraphicFramePr>
        <p:xfrm>
          <a:off x="971601" y="1412776"/>
          <a:ext cx="7334200" cy="410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731520"/>
            <a:ext cx="5400600" cy="6812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Задания на уроках чтения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566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57150"/>
            <a:ext cx="497205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22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556792"/>
            <a:ext cx="3694114" cy="1616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entSchbkCyrill BT" pitchFamily="18" charset="-52"/>
              </a:rPr>
              <a:t>«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SchbkCyrill BT" pitchFamily="18" charset="-52"/>
              </a:rPr>
              <a:t>Если мы будем учить сегодня так, как учили вчера, мы украдем у детей завтра»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entSchbkCyrill BT" pitchFamily="18" charset="-52"/>
              </a:rPr>
              <a:t>Джон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CentSchbkCyrill BT" pitchFamily="18" charset="-52"/>
              </a:rPr>
              <a:t>Дьюи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entSchbkCyrill BT" pitchFamily="18" charset="-52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36232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0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176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Обучение видам чтения текстов разных жанров и стилей</vt:lpstr>
      <vt:lpstr>Презентация PowerPoint</vt:lpstr>
      <vt:lpstr>Виды чтения  </vt:lpstr>
      <vt:lpstr>reading for gist</vt:lpstr>
      <vt:lpstr>reading for specific information </vt:lpstr>
      <vt:lpstr> reading for detail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видам чтения текстов разных жанров и стилей</dc:title>
  <dc:creator>USER</dc:creator>
  <cp:lastModifiedBy>USER</cp:lastModifiedBy>
  <cp:revision>17</cp:revision>
  <dcterms:created xsi:type="dcterms:W3CDTF">2017-01-26T13:43:42Z</dcterms:created>
  <dcterms:modified xsi:type="dcterms:W3CDTF">2017-01-30T08:42:10Z</dcterms:modified>
</cp:coreProperties>
</file>